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2A226-8B12-4C3B-81C8-501D29406849}" type="datetimeFigureOut">
              <a:rPr lang="en-US" smtClean="0"/>
              <a:t>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89885-5B53-4D28-88E6-0294497D5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066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2A226-8B12-4C3B-81C8-501D29406849}" type="datetimeFigureOut">
              <a:rPr lang="en-US" smtClean="0"/>
              <a:t>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89885-5B53-4D28-88E6-0294497D5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672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2A226-8B12-4C3B-81C8-501D29406849}" type="datetimeFigureOut">
              <a:rPr lang="en-US" smtClean="0"/>
              <a:t>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89885-5B53-4D28-88E6-0294497D5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023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2A226-8B12-4C3B-81C8-501D29406849}" type="datetimeFigureOut">
              <a:rPr lang="en-US" smtClean="0"/>
              <a:t>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89885-5B53-4D28-88E6-0294497D5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435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2A226-8B12-4C3B-81C8-501D29406849}" type="datetimeFigureOut">
              <a:rPr lang="en-US" smtClean="0"/>
              <a:t>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89885-5B53-4D28-88E6-0294497D5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08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2A226-8B12-4C3B-81C8-501D29406849}" type="datetimeFigureOut">
              <a:rPr lang="en-US" smtClean="0"/>
              <a:t>2/28/2014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89885-5B53-4D28-88E6-0294497D5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214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2A226-8B12-4C3B-81C8-501D29406849}" type="datetimeFigureOut">
              <a:rPr lang="en-US" smtClean="0"/>
              <a:t>2/28/2014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89885-5B53-4D28-88E6-0294497D5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654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2A226-8B12-4C3B-81C8-501D29406849}" type="datetimeFigureOut">
              <a:rPr lang="en-US" smtClean="0"/>
              <a:t>2/28/2014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89885-5B53-4D28-88E6-0294497D5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833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2A226-8B12-4C3B-81C8-501D29406849}" type="datetimeFigureOut">
              <a:rPr lang="en-US" smtClean="0"/>
              <a:t>2/28/2014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89885-5B53-4D28-88E6-0294497D5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02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2A226-8B12-4C3B-81C8-501D29406849}" type="datetimeFigureOut">
              <a:rPr lang="en-US" smtClean="0"/>
              <a:t>2/28/2014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89885-5B53-4D28-88E6-0294497D5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03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2A226-8B12-4C3B-81C8-501D29406849}" type="datetimeFigureOut">
              <a:rPr lang="en-US" smtClean="0"/>
              <a:t>2/28/2014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89885-5B53-4D28-88E6-0294497D5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397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2A226-8B12-4C3B-81C8-501D29406849}" type="datetimeFigureOut">
              <a:rPr lang="en-US" smtClean="0"/>
              <a:t>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89885-5B53-4D28-88E6-0294497D5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77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wner\Pictures\iCloud Photos\My Photo Stream\This is Joe Tech project wk 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0"/>
            <a:ext cx="7275265" cy="62752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533400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This is Joe. He got lost.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421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wner\Pictures\iCloud Photos\My Photo Stream\Joe walked Tech project wk 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7717632" cy="61011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Callout 5"/>
          <p:cNvSpPr/>
          <p:nvPr/>
        </p:nvSpPr>
        <p:spPr>
          <a:xfrm>
            <a:off x="5562600" y="533400"/>
            <a:ext cx="2133600" cy="914400"/>
          </a:xfrm>
          <a:prstGeom prst="cloudCallout">
            <a:avLst>
              <a:gd name="adj1" fmla="val -69220"/>
              <a:gd name="adj2" fmla="val 1088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38200" y="55626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He walked and walked…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600" y="649069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Civilization,</a:t>
            </a:r>
          </a:p>
          <a:p>
            <a:pPr algn="ctr"/>
            <a:r>
              <a:rPr lang="en-US" dirty="0" smtClean="0"/>
              <a:t>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501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Owner\Pictures\iCloud Photos\My Photo Stream\Joe found Tech project wk 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25196"/>
            <a:ext cx="7467600" cy="58076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2133600" y="685800"/>
            <a:ext cx="914400" cy="685800"/>
          </a:xfrm>
          <a:prstGeom prst="cloudCallout">
            <a:avLst>
              <a:gd name="adj1" fmla="val 75941"/>
              <a:gd name="adj2" fmla="val 5144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438400" y="77218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429000" y="4876800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He found a gigantic keyboard!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866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Owner\Pictures\iCloud Photos\My Photo Stream\He climbed up and sat down Tech project wk 5 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7760806" cy="617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609600"/>
            <a:ext cx="274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He climbed up and sat down.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242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304800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R BLANCA" panose="02000000000000000000" pitchFamily="2" charset="0"/>
              </a:rPr>
              <a:t>What happened next?</a:t>
            </a:r>
            <a:endParaRPr lang="en-US" sz="4800" dirty="0">
              <a:latin typeface="AR BLANCA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69"/>
          <a:stretch/>
        </p:blipFill>
        <p:spPr>
          <a:xfrm>
            <a:off x="1524001" y="1583253"/>
            <a:ext cx="2590799" cy="1769547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601" y="1288197"/>
            <a:ext cx="2293203" cy="22932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267200"/>
            <a:ext cx="2057400" cy="22193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4008920"/>
            <a:ext cx="1053505" cy="144856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4876800" y="4343400"/>
            <a:ext cx="274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Write the rest of the story….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12320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41</Words>
  <Application>Microsoft Office PowerPoint</Application>
  <PresentationFormat>On-screen Show (4:3)</PresentationFormat>
  <Paragraphs>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Owner</cp:lastModifiedBy>
  <cp:revision>8</cp:revision>
  <dcterms:created xsi:type="dcterms:W3CDTF">2014-03-01T02:01:25Z</dcterms:created>
  <dcterms:modified xsi:type="dcterms:W3CDTF">2014-03-01T04:39:40Z</dcterms:modified>
</cp:coreProperties>
</file>